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1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9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0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0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9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EDD92-E26A-EC45-BA9F-E236CE9A01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38DAB-9B03-E04C-A740-A73AC849C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status, data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6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data processing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Doppler </a:t>
            </a:r>
            <a:r>
              <a:rPr lang="en-US" dirty="0" err="1" smtClean="0"/>
              <a:t>Lidars</a:t>
            </a:r>
            <a:r>
              <a:rPr lang="en-US" dirty="0" smtClean="0"/>
              <a:t> (FP1,</a:t>
            </a:r>
            <a:r>
              <a:rPr lang="en-US" dirty="0" smtClean="0"/>
              <a:t> FP</a:t>
            </a:r>
            <a:r>
              <a:rPr lang="en-US" dirty="0" smtClean="0"/>
              <a:t>2,</a:t>
            </a:r>
            <a:r>
              <a:rPr lang="en-US" dirty="0" smtClean="0"/>
              <a:t> FP</a:t>
            </a:r>
            <a:r>
              <a:rPr lang="en-US" dirty="0" smtClean="0"/>
              <a:t>3,</a:t>
            </a:r>
            <a:r>
              <a:rPr lang="en-US" dirty="0" smtClean="0"/>
              <a:t> FP</a:t>
            </a:r>
            <a:r>
              <a:rPr lang="en-US" dirty="0" smtClean="0"/>
              <a:t>6, and MP1 CLAMPS, MP3 SPARC): consistent QC / error characterization. 3D wind profiles in </a:t>
            </a:r>
            <a:r>
              <a:rPr lang="en-US" dirty="0" err="1" smtClean="0"/>
              <a:t>netCDF</a:t>
            </a:r>
            <a:r>
              <a:rPr lang="en-US" dirty="0" smtClean="0"/>
              <a:t> (Dave Turner)</a:t>
            </a:r>
          </a:p>
          <a:p>
            <a:r>
              <a:rPr lang="en-US" dirty="0" smtClean="0"/>
              <a:t>radiosonde data into </a:t>
            </a:r>
            <a:r>
              <a:rPr lang="en-US" dirty="0" err="1" smtClean="0"/>
              <a:t>Unidata</a:t>
            </a:r>
            <a:r>
              <a:rPr lang="en-US" dirty="0" smtClean="0"/>
              <a:t> Rosetta for IDV-based analysis (Rich Clark)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8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needs / desires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7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0"/>
            <a:ext cx="9323936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25159" y="5391807"/>
            <a:ext cx="3857296" cy="2837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</Words>
  <Application>Microsoft Macintosh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data status, data needs</vt:lpstr>
      <vt:lpstr>missing data?</vt:lpstr>
      <vt:lpstr>further data processing plans</vt:lpstr>
      <vt:lpstr>data needs / desires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status, data needs</dc:title>
  <dc:creator>Bart Geerts</dc:creator>
  <cp:lastModifiedBy>Bart Geerts</cp:lastModifiedBy>
  <cp:revision>2</cp:revision>
  <dcterms:created xsi:type="dcterms:W3CDTF">2016-09-21T14:23:44Z</dcterms:created>
  <dcterms:modified xsi:type="dcterms:W3CDTF">2016-09-21T14:41:37Z</dcterms:modified>
</cp:coreProperties>
</file>